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25203150" cy="36004500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</p:showPr>
  <p:clrMru>
    <a:srgbClr val="30599C"/>
    <a:srgbClr val="0099CC"/>
    <a:srgbClr val="3698DA"/>
    <a:srgbClr val="3399FF"/>
    <a:srgbClr val="6699FF"/>
    <a:srgbClr val="66CCFF"/>
    <a:srgbClr val="006699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28" autoAdjust="0"/>
    <p:restoredTop sz="98944" autoAdjust="0"/>
  </p:normalViewPr>
  <p:slideViewPr>
    <p:cSldViewPr snapToGrid="0">
      <p:cViewPr>
        <p:scale>
          <a:sx n="25" d="100"/>
          <a:sy n="25" d="100"/>
        </p:scale>
        <p:origin x="-1206" y="-90"/>
      </p:cViewPr>
      <p:guideLst>
        <p:guide orient="horz" pos="1990"/>
        <p:guide pos="79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-2022" y="-120"/>
      </p:cViewPr>
      <p:guideLst>
        <p:guide orient="horz" pos="3223"/>
        <p:guide pos="223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61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734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59238" y="0"/>
            <a:ext cx="30051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734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34550"/>
            <a:ext cx="30861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734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59238" y="9734550"/>
            <a:ext cx="3005137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FCCA5D86-DCF5-46F5-80AE-EE03348F24A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06625" y="768350"/>
            <a:ext cx="2687638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2513"/>
            <a:ext cx="56769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3" tIns="48212" rIns="96423" bIns="4821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ABBE20C6-259B-484B-94A8-61B4D49354B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90715" y="11185525"/>
            <a:ext cx="21421725" cy="7716838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79840" y="20402551"/>
            <a:ext cx="17643475" cy="9201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475" y="1441451"/>
            <a:ext cx="22682200" cy="600075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60475" y="8401050"/>
            <a:ext cx="22682200" cy="23761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90727" y="23136226"/>
            <a:ext cx="21423313" cy="7151688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990727" y="15260639"/>
            <a:ext cx="21423313" cy="78755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475" y="1441451"/>
            <a:ext cx="22682200" cy="600075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260475" y="8401050"/>
            <a:ext cx="11264900" cy="237617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2677775" y="8401050"/>
            <a:ext cx="11264900" cy="237617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475" y="1441451"/>
            <a:ext cx="22682200" cy="6000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60476" y="8059738"/>
            <a:ext cx="11134725" cy="3359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260476" y="11418888"/>
            <a:ext cx="11134725" cy="207438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2803190" y="8059738"/>
            <a:ext cx="11139487" cy="3359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2803190" y="11418888"/>
            <a:ext cx="11139487" cy="207438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475" y="1441451"/>
            <a:ext cx="22682200" cy="600075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477" y="1433513"/>
            <a:ext cx="8291513" cy="610076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53613" y="1433514"/>
            <a:ext cx="14089062" cy="307292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260477" y="7534275"/>
            <a:ext cx="8291513" cy="246284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40300" y="25203150"/>
            <a:ext cx="15120938" cy="297497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940300" y="3217863"/>
            <a:ext cx="15120938" cy="21602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940300" y="28178126"/>
            <a:ext cx="15120938" cy="4225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475" y="1441451"/>
            <a:ext cx="22682200" cy="600075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260475" y="8401050"/>
            <a:ext cx="22682200" cy="237617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8272125" y="1441450"/>
            <a:ext cx="5670550" cy="30721300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260475" y="1441450"/>
            <a:ext cx="16859250" cy="30721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5"/>
          <p:cNvSpPr>
            <a:spLocks noChangeShapeType="1"/>
          </p:cNvSpPr>
          <p:nvPr/>
        </p:nvSpPr>
        <p:spPr bwMode="auto">
          <a:xfrm>
            <a:off x="0" y="0"/>
            <a:ext cx="0" cy="3600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1027" name="Line 37"/>
          <p:cNvSpPr>
            <a:spLocks noChangeShapeType="1"/>
          </p:cNvSpPr>
          <p:nvPr/>
        </p:nvSpPr>
        <p:spPr bwMode="auto">
          <a:xfrm>
            <a:off x="25203150" y="0"/>
            <a:ext cx="0" cy="3600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1028" name="Line 36"/>
          <p:cNvSpPr>
            <a:spLocks noChangeShapeType="1"/>
          </p:cNvSpPr>
          <p:nvPr userDrawn="1"/>
        </p:nvSpPr>
        <p:spPr bwMode="auto">
          <a:xfrm>
            <a:off x="22225" y="0"/>
            <a:ext cx="25203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grpSp>
        <p:nvGrpSpPr>
          <p:cNvPr id="1029" name="Group 140"/>
          <p:cNvGrpSpPr>
            <a:grpSpLocks/>
          </p:cNvGrpSpPr>
          <p:nvPr userDrawn="1"/>
        </p:nvGrpSpPr>
        <p:grpSpPr bwMode="auto">
          <a:xfrm>
            <a:off x="15130463" y="34156650"/>
            <a:ext cx="9388475" cy="1200150"/>
            <a:chOff x="9531" y="21516"/>
            <a:chExt cx="5914" cy="756"/>
          </a:xfrm>
        </p:grpSpPr>
        <p:pic>
          <p:nvPicPr>
            <p:cNvPr id="1033" name="Picture 127" descr="ippt_logo_czarne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2729" y="21516"/>
              <a:ext cx="549" cy="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129" descr="Pw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11708" y="21528"/>
              <a:ext cx="733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5" name="Picture 130" descr="ptmts2"/>
            <p:cNvPicPr>
              <a:picLocks noChangeAspect="1" noChangeArrowheads="1"/>
            </p:cNvPicPr>
            <p:nvPr userDrawn="1"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3545" y="21533"/>
              <a:ext cx="1900" cy="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6" name="Text Box 131"/>
            <p:cNvSpPr txBox="1">
              <a:spLocks noChangeArrowheads="1"/>
            </p:cNvSpPr>
            <p:nvPr userDrawn="1"/>
          </p:nvSpPr>
          <p:spPr bwMode="auto">
            <a:xfrm>
              <a:off x="9531" y="21788"/>
              <a:ext cx="1837" cy="39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76923" tIns="38460" rIns="76923" bIns="38460">
              <a:spAutoFit/>
            </a:bodyPr>
            <a:lstStyle>
              <a:lvl1pPr defTabSz="33512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33512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3512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3512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3512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351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351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351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351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>
                <a:defRPr/>
              </a:pPr>
              <a:r>
                <a:rPr lang="pl-PL" sz="3600" smtClean="0"/>
                <a:t>Organizatorzy:</a:t>
              </a:r>
            </a:p>
          </p:txBody>
        </p:sp>
      </p:grpSp>
      <p:grpSp>
        <p:nvGrpSpPr>
          <p:cNvPr id="1030" name="Group 137"/>
          <p:cNvGrpSpPr>
            <a:grpSpLocks/>
          </p:cNvGrpSpPr>
          <p:nvPr userDrawn="1"/>
        </p:nvGrpSpPr>
        <p:grpSpPr bwMode="auto">
          <a:xfrm>
            <a:off x="1273175" y="649288"/>
            <a:ext cx="17487900" cy="3209925"/>
            <a:chOff x="802" y="409"/>
            <a:chExt cx="11016" cy="2022"/>
          </a:xfrm>
        </p:grpSpPr>
        <p:sp>
          <p:nvSpPr>
            <p:cNvPr id="1117" name="Text Box 93"/>
            <p:cNvSpPr txBox="1">
              <a:spLocks noChangeAspect="1" noChangeArrowheads="1"/>
            </p:cNvSpPr>
            <p:nvPr userDrawn="1"/>
          </p:nvSpPr>
          <p:spPr bwMode="auto">
            <a:xfrm>
              <a:off x="3296" y="520"/>
              <a:ext cx="8522" cy="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marL="820738" indent="-820738" algn="ctr" defTabSz="3351213" eaLnBrk="0" hangingPunct="0">
                <a:lnSpc>
                  <a:spcPct val="140000"/>
                </a:lnSpc>
                <a:defRPr/>
              </a:pPr>
              <a:r>
                <a:rPr lang="sl-SI" sz="85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 Kongres Mechaniki Polskiej</a:t>
              </a:r>
            </a:p>
            <a:p>
              <a:pPr marL="820738" indent="-820738" algn="ctr" defTabSz="3351213" eaLnBrk="0" hangingPunct="0">
                <a:defRPr/>
              </a:pPr>
              <a:r>
                <a:rPr lang="sl-SI" sz="44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Warszawa, 28 – 31 sierpnia 2007</a:t>
              </a:r>
              <a:r>
                <a:rPr lang="sl-SI" sz="46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</a:t>
              </a:r>
            </a:p>
          </p:txBody>
        </p:sp>
        <p:pic>
          <p:nvPicPr>
            <p:cNvPr id="1032" name="Picture 133"/>
            <p:cNvPicPr>
              <a:picLocks noChangeAspect="1" noChangeArrowheads="1"/>
            </p:cNvPicPr>
            <p:nvPr userDrawn="1"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802" y="409"/>
              <a:ext cx="2106" cy="2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</p:sldLayoutIdLst>
  <p:txStyles>
    <p:titleStyle>
      <a:lvl1pPr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2pPr>
      <a:lvl3pPr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3pPr>
      <a:lvl4pPr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4pPr>
      <a:lvl5pPr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5pPr>
      <a:lvl6pPr marL="457200"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6pPr>
      <a:lvl7pPr marL="914400"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7pPr>
      <a:lvl8pPr marL="1371600"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8pPr>
      <a:lvl9pPr marL="1828800" algn="ctr" defTabSz="3351213" rtl="0" eaLnBrk="0" fontAlgn="base" hangingPunct="0">
        <a:spcBef>
          <a:spcPct val="0"/>
        </a:spcBef>
        <a:spcAft>
          <a:spcPct val="0"/>
        </a:spcAft>
        <a:defRPr sz="15300">
          <a:solidFill>
            <a:schemeClr val="tx2"/>
          </a:solidFill>
          <a:latin typeface="Arial" charset="0"/>
        </a:defRPr>
      </a:lvl9pPr>
    </p:titleStyle>
    <p:bodyStyle>
      <a:lvl1pPr marL="1257300" indent="-1257300" algn="l" defTabSz="3351213" rtl="0" eaLnBrk="0" fontAlgn="base" hangingPunct="0">
        <a:spcBef>
          <a:spcPct val="20000"/>
        </a:spcBef>
        <a:spcAft>
          <a:spcPct val="0"/>
        </a:spcAft>
        <a:buChar char="•"/>
        <a:defRPr sz="11900">
          <a:solidFill>
            <a:schemeClr val="tx1"/>
          </a:solidFill>
          <a:latin typeface="+mn-lt"/>
          <a:ea typeface="+mn-ea"/>
          <a:cs typeface="+mn-cs"/>
        </a:defRPr>
      </a:lvl1pPr>
      <a:lvl2pPr marL="2719388" indent="-1044575" algn="l" defTabSz="3351213" rtl="0" eaLnBrk="0" fontAlgn="base" hangingPunct="0">
        <a:spcBef>
          <a:spcPct val="20000"/>
        </a:spcBef>
        <a:spcAft>
          <a:spcPct val="0"/>
        </a:spcAft>
        <a:buChar char="–"/>
        <a:defRPr sz="10400">
          <a:solidFill>
            <a:schemeClr val="tx1"/>
          </a:solidFill>
          <a:latin typeface="+mn-lt"/>
        </a:defRPr>
      </a:lvl2pPr>
      <a:lvl3pPr marL="4189413" indent="-838200" algn="l" defTabSz="3351213" rtl="0" eaLnBrk="0" fontAlgn="base" hangingPunct="0">
        <a:spcBef>
          <a:spcPct val="20000"/>
        </a:spcBef>
        <a:spcAft>
          <a:spcPct val="0"/>
        </a:spcAft>
        <a:buChar char="•"/>
        <a:defRPr sz="8800">
          <a:solidFill>
            <a:schemeClr val="tx1"/>
          </a:solidFill>
          <a:latin typeface="+mn-lt"/>
        </a:defRPr>
      </a:lvl3pPr>
      <a:lvl4pPr marL="5864225" indent="-836613" algn="l" defTabSz="3351213" rtl="0" eaLnBrk="0" fontAlgn="base" hangingPunct="0">
        <a:spcBef>
          <a:spcPct val="20000"/>
        </a:spcBef>
        <a:spcAft>
          <a:spcPct val="0"/>
        </a:spcAft>
        <a:buChar char="–"/>
        <a:defRPr sz="7200">
          <a:solidFill>
            <a:schemeClr val="tx1"/>
          </a:solidFill>
          <a:latin typeface="+mn-lt"/>
        </a:defRPr>
      </a:lvl4pPr>
      <a:lvl5pPr marL="7521575" indent="-831850" algn="l" defTabSz="3351213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5pPr>
      <a:lvl6pPr marL="7978775" indent="-831850" algn="l" defTabSz="3351213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6pPr>
      <a:lvl7pPr marL="8435975" indent="-831850" algn="l" defTabSz="3351213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7pPr>
      <a:lvl8pPr marL="8893175" indent="-831850" algn="l" defTabSz="3351213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8pPr>
      <a:lvl9pPr marL="9350375" indent="-831850" algn="l" defTabSz="3351213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6CCFF">
            <a:alpha val="549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rostokąt 17"/>
          <p:cNvSpPr>
            <a:spLocks noChangeArrowheads="1"/>
          </p:cNvSpPr>
          <p:nvPr/>
        </p:nvSpPr>
        <p:spPr bwMode="auto">
          <a:xfrm>
            <a:off x="0" y="114300"/>
            <a:ext cx="25203150" cy="498951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3351213" eaLnBrk="0" hangingPunct="0"/>
            <a:endParaRPr lang="pl-PL" altLang="pl-PL"/>
          </a:p>
        </p:txBody>
      </p:sp>
      <p:sp>
        <p:nvSpPr>
          <p:cNvPr id="2051" name="Prostokąt 18"/>
          <p:cNvSpPr>
            <a:spLocks noChangeArrowheads="1"/>
          </p:cNvSpPr>
          <p:nvPr/>
        </p:nvSpPr>
        <p:spPr bwMode="auto">
          <a:xfrm>
            <a:off x="0" y="34348738"/>
            <a:ext cx="25174575" cy="1655762"/>
          </a:xfrm>
          <a:prstGeom prst="rect">
            <a:avLst/>
          </a:prstGeom>
          <a:solidFill>
            <a:srgbClr val="00B0F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defTabSz="3351213" eaLnBrk="0" hangingPunct="0"/>
            <a:endParaRPr lang="pl-PL" altLang="pl-PL">
              <a:solidFill>
                <a:srgbClr val="FF9900"/>
              </a:solidFill>
            </a:endParaRPr>
          </a:p>
        </p:txBody>
      </p:sp>
      <p:sp>
        <p:nvSpPr>
          <p:cNvPr id="2052" name="Prostokąt 18"/>
          <p:cNvSpPr>
            <a:spLocks noChangeArrowheads="1"/>
          </p:cNvSpPr>
          <p:nvPr/>
        </p:nvSpPr>
        <p:spPr bwMode="auto">
          <a:xfrm>
            <a:off x="0" y="0"/>
            <a:ext cx="25174575" cy="288925"/>
          </a:xfrm>
          <a:prstGeom prst="rect">
            <a:avLst/>
          </a:prstGeom>
          <a:solidFill>
            <a:srgbClr val="00B0F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defTabSz="3351213" eaLnBrk="0" hangingPunct="0"/>
            <a:endParaRPr lang="pl-PL" altLang="pl-PL">
              <a:solidFill>
                <a:srgbClr val="FF9900"/>
              </a:solidFill>
            </a:endParaRPr>
          </a:p>
        </p:txBody>
      </p:sp>
      <p:sp>
        <p:nvSpPr>
          <p:cNvPr id="2053" name="Prostokąt 18"/>
          <p:cNvSpPr>
            <a:spLocks noChangeArrowheads="1"/>
          </p:cNvSpPr>
          <p:nvPr/>
        </p:nvSpPr>
        <p:spPr bwMode="auto">
          <a:xfrm>
            <a:off x="6350" y="112713"/>
            <a:ext cx="25176163" cy="349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3351213" eaLnBrk="0" hangingPunct="0"/>
            <a:endParaRPr lang="pl-PL" altLang="pl-PL">
              <a:solidFill>
                <a:srgbClr val="FF9900"/>
              </a:solidFill>
            </a:endParaRPr>
          </a:p>
        </p:txBody>
      </p:sp>
      <p:grpSp>
        <p:nvGrpSpPr>
          <p:cNvPr id="2054" name="Grupa 25"/>
          <p:cNvGrpSpPr>
            <a:grpSpLocks/>
          </p:cNvGrpSpPr>
          <p:nvPr/>
        </p:nvGrpSpPr>
        <p:grpSpPr bwMode="auto">
          <a:xfrm>
            <a:off x="-4763" y="4910138"/>
            <a:ext cx="25180926" cy="288925"/>
            <a:chOff x="152400" y="625365"/>
            <a:chExt cx="25182000" cy="288925"/>
          </a:xfrm>
        </p:grpSpPr>
        <p:sp>
          <p:nvSpPr>
            <p:cNvPr id="2063" name="Prostokąt 18"/>
            <p:cNvSpPr>
              <a:spLocks noChangeArrowheads="1"/>
            </p:cNvSpPr>
            <p:nvPr/>
          </p:nvSpPr>
          <p:spPr bwMode="auto">
            <a:xfrm>
              <a:off x="152400" y="625365"/>
              <a:ext cx="25174967" cy="288925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rgbClr val="00B0F0"/>
              </a:solidFill>
              <a:round/>
              <a:headEnd/>
              <a:tailEnd/>
            </a:ln>
          </p:spPr>
          <p:txBody>
            <a:bodyPr/>
            <a:lstStyle/>
            <a:p>
              <a:pPr defTabSz="3351213" eaLnBrk="0" hangingPunct="0"/>
              <a:endParaRPr lang="pl-PL" altLang="pl-PL">
                <a:solidFill>
                  <a:srgbClr val="FF9900"/>
                </a:solidFill>
              </a:endParaRPr>
            </a:p>
          </p:txBody>
        </p:sp>
        <p:sp>
          <p:nvSpPr>
            <p:cNvPr id="2064" name="Prostokąt 24"/>
            <p:cNvSpPr>
              <a:spLocks noChangeArrowheads="1"/>
            </p:cNvSpPr>
            <p:nvPr/>
          </p:nvSpPr>
          <p:spPr bwMode="auto">
            <a:xfrm>
              <a:off x="159433" y="737685"/>
              <a:ext cx="25174967" cy="36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3351213" eaLnBrk="0" hangingPunct="0"/>
              <a:endParaRPr lang="pl-PL" altLang="pl-PL">
                <a:solidFill>
                  <a:srgbClr val="FF9900"/>
                </a:solidFill>
              </a:endParaRPr>
            </a:p>
          </p:txBody>
        </p:sp>
      </p:grpSp>
      <p:sp>
        <p:nvSpPr>
          <p:cNvPr id="2055" name="Prostokąt 33"/>
          <p:cNvSpPr>
            <a:spLocks noChangeArrowheads="1"/>
          </p:cNvSpPr>
          <p:nvPr/>
        </p:nvSpPr>
        <p:spPr bwMode="auto">
          <a:xfrm>
            <a:off x="6350" y="34461450"/>
            <a:ext cx="25176163" cy="3651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3351213" eaLnBrk="0" hangingPunct="0"/>
            <a:endParaRPr lang="pl-PL" altLang="pl-PL">
              <a:solidFill>
                <a:srgbClr val="FF9900"/>
              </a:solidFill>
            </a:endParaRPr>
          </a:p>
        </p:txBody>
      </p:sp>
      <p:sp>
        <p:nvSpPr>
          <p:cNvPr id="2056" name="pole tekstowe 16"/>
          <p:cNvSpPr txBox="1">
            <a:spLocks noChangeArrowheads="1"/>
          </p:cNvSpPr>
          <p:nvPr/>
        </p:nvSpPr>
        <p:spPr bwMode="auto">
          <a:xfrm>
            <a:off x="0" y="34480500"/>
            <a:ext cx="252031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 altLang="pl-PL" sz="4000" b="1">
                <a:solidFill>
                  <a:schemeClr val="bg1"/>
                </a:solidFill>
                <a:latin typeface="Century Gothic" pitchFamily="34" charset="0"/>
              </a:rPr>
              <a:t>2-3 czerwca 2016 r. </a:t>
            </a:r>
          </a:p>
          <a:p>
            <a:pPr algn="ctr" eaLnBrk="0" hangingPunct="0"/>
            <a:r>
              <a:rPr lang="pl-PL" altLang="pl-PL" sz="4000" b="1">
                <a:solidFill>
                  <a:schemeClr val="bg1"/>
                </a:solidFill>
                <a:latin typeface="Century Gothic" pitchFamily="34" charset="0"/>
              </a:rPr>
              <a:t>Politechnika Warszawska Filia w Płocku</a:t>
            </a:r>
          </a:p>
        </p:txBody>
      </p:sp>
      <p:pic>
        <p:nvPicPr>
          <p:cNvPr id="2057" name="Picture 15" descr="C:\Users\monika\Desktop\GRAFIKA\LOGO PW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775" y="482600"/>
            <a:ext cx="4278313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8" name="Grupa 2"/>
          <p:cNvGrpSpPr>
            <a:grpSpLocks/>
          </p:cNvGrpSpPr>
          <p:nvPr/>
        </p:nvGrpSpPr>
        <p:grpSpPr bwMode="auto">
          <a:xfrm>
            <a:off x="4052888" y="417513"/>
            <a:ext cx="16025812" cy="4686300"/>
            <a:chOff x="129380" y="569833"/>
            <a:chExt cx="16025020" cy="4686306"/>
          </a:xfrm>
        </p:grpSpPr>
        <p:sp>
          <p:nvSpPr>
            <p:cNvPr id="2060" name="pole tekstowe 1"/>
            <p:cNvSpPr txBox="1">
              <a:spLocks noChangeArrowheads="1"/>
            </p:cNvSpPr>
            <p:nvPr/>
          </p:nvSpPr>
          <p:spPr bwMode="auto">
            <a:xfrm>
              <a:off x="5764212" y="862220"/>
              <a:ext cx="9982200" cy="1692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l-PL" sz="4800" b="1">
                  <a:solidFill>
                    <a:srgbClr val="66CCFF"/>
                  </a:solidFill>
                  <a:latin typeface="Century Gothic" pitchFamily="34" charset="0"/>
                </a:rPr>
                <a:t>Międzynarodowe Sympozjum </a:t>
              </a:r>
            </a:p>
            <a:p>
              <a:pPr algn="ctr"/>
              <a:r>
                <a:rPr lang="pl-PL" sz="5500" b="1">
                  <a:solidFill>
                    <a:srgbClr val="66CCFF"/>
                  </a:solidFill>
                  <a:latin typeface="Century Gothic" pitchFamily="34" charset="0"/>
                </a:rPr>
                <a:t>im. Bolesława Krzysztofika</a:t>
              </a:r>
            </a:p>
          </p:txBody>
        </p:sp>
        <p:sp>
          <p:nvSpPr>
            <p:cNvPr id="2061" name="pole tekstowe 14"/>
            <p:cNvSpPr txBox="1">
              <a:spLocks noChangeArrowheads="1"/>
            </p:cNvSpPr>
            <p:nvPr/>
          </p:nvSpPr>
          <p:spPr bwMode="auto">
            <a:xfrm>
              <a:off x="129380" y="1870597"/>
              <a:ext cx="16025020" cy="3385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l-PL" sz="21400" b="1">
                  <a:solidFill>
                    <a:srgbClr val="0099CC"/>
                  </a:solidFill>
                  <a:latin typeface="Century Gothic" pitchFamily="34" charset="0"/>
                </a:rPr>
                <a:t>AQUA 2016</a:t>
              </a:r>
            </a:p>
          </p:txBody>
        </p:sp>
        <p:sp>
          <p:nvSpPr>
            <p:cNvPr id="2062" name="pole tekstowe 15"/>
            <p:cNvSpPr txBox="1">
              <a:spLocks noChangeArrowheads="1"/>
            </p:cNvSpPr>
            <p:nvPr/>
          </p:nvSpPr>
          <p:spPr bwMode="auto">
            <a:xfrm>
              <a:off x="700880" y="569833"/>
              <a:ext cx="8029575" cy="2277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200" b="1">
                  <a:solidFill>
                    <a:srgbClr val="30599C"/>
                  </a:solidFill>
                  <a:latin typeface="Century Gothic" pitchFamily="34" charset="0"/>
                </a:rPr>
                <a:t>XXXVI</a:t>
              </a:r>
            </a:p>
          </p:txBody>
        </p:sp>
      </p:grpSp>
      <p:pic>
        <p:nvPicPr>
          <p:cNvPr id="2059" name="Picture 15" descr="C:\Users\monika\Desktop\AQU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31000" y="687388"/>
            <a:ext cx="5756275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35121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35121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3996</TotalTime>
  <Words>19</Words>
  <Application>Microsoft Office PowerPoint</Application>
  <PresentationFormat>Niestandardowy</PresentationFormat>
  <Paragraphs>6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Times New Roman</vt:lpstr>
      <vt:lpstr>Arial</vt:lpstr>
      <vt:lpstr>Century Gothic</vt:lpstr>
      <vt:lpstr>Default Design</vt:lpstr>
      <vt:lpstr>Slajd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Piotrek</dc:creator>
  <cp:lastModifiedBy>CBW</cp:lastModifiedBy>
  <cp:revision>336</cp:revision>
  <cp:lastPrinted>2005-01-12T15:06:23Z</cp:lastPrinted>
  <dcterms:created xsi:type="dcterms:W3CDTF">2004-11-09T10:01:29Z</dcterms:created>
  <dcterms:modified xsi:type="dcterms:W3CDTF">2015-11-14T07:40:24Z</dcterms:modified>
</cp:coreProperties>
</file>